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1"/>
  </p:notesMasterIdLst>
  <p:sldIdLst>
    <p:sldId id="256" r:id="rId2"/>
    <p:sldId id="257" r:id="rId3"/>
    <p:sldId id="258" r:id="rId4"/>
    <p:sldId id="259" r:id="rId5"/>
    <p:sldId id="260" r:id="rId6"/>
    <p:sldId id="262" r:id="rId7"/>
    <p:sldId id="263" r:id="rId8"/>
    <p:sldId id="261"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10679-9F08-4AD6-8162-11EEE4AF9B73}" type="datetimeFigureOut">
              <a:rPr lang="tr-TR" smtClean="0"/>
              <a:t>23.03.2018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E4A7F-BAC0-4951-90B6-2778B6E06F91}" type="slidenum">
              <a:rPr lang="tr-TR" smtClean="0"/>
              <a:t>‹#›</a:t>
            </a:fld>
            <a:endParaRPr lang="tr-TR"/>
          </a:p>
        </p:txBody>
      </p:sp>
    </p:spTree>
    <p:extLst>
      <p:ext uri="{BB962C8B-B14F-4D97-AF65-F5344CB8AC3E}">
        <p14:creationId xmlns:p14="http://schemas.microsoft.com/office/powerpoint/2010/main" val="395986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6BD9208-3200-4DF0-82C9-9B837F212E7A}" type="datetime1">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157569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FB6D9E6-8121-46EB-969E-8BFDD8075FC4}"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4266311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12239E8-5ED0-4E88-8899-31D45ACCF381}"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1659076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72DB7CD-EB92-4EE9-A4AB-4963FEC85B48}"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6182EC1-FBBE-40DF-B801-1F14ABD10C59}"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137209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561F44-60E9-491B-B408-E346AC34BB01}"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13501193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93B9A1B9-0C61-4E0C-A1DA-2256C6A8F664}" type="datetime1">
              <a:rPr lang="tr-TR" smtClean="0"/>
              <a:t>23.03.2018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2947653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FFEDB85-C44B-47A2-A234-434F4154F42C}" type="datetime1">
              <a:rPr lang="tr-TR" smtClean="0"/>
              <a:t>23.03.2018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34374766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932467-5EAA-405B-B58E-952730CEE44A}" type="datetime1">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9900107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112776A-32AE-4209-8705-96683D81A39B}" type="datetime1">
              <a:rPr lang="tr-TR" smtClean="0"/>
              <a:t>23.03.2018</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6182EC1-FBBE-40DF-B801-1F14ABD10C59}" type="slidenum">
              <a:rPr lang="tr-TR" smtClean="0"/>
              <a:t>‹#›</a:t>
            </a:fld>
            <a:endParaRPr lang="tr-TR"/>
          </a:p>
        </p:txBody>
      </p:sp>
    </p:spTree>
    <p:extLst>
      <p:ext uri="{BB962C8B-B14F-4D97-AF65-F5344CB8AC3E}">
        <p14:creationId xmlns:p14="http://schemas.microsoft.com/office/powerpoint/2010/main" val="37987219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917C6E-239C-4AF9-A619-255E15AE9DE8}" type="datetime1">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3933140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C5277D-1E38-4F3D-9C45-D07662BB28BA}" type="datetime1">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3484108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561F2F5-5C71-4EBE-93E1-1D9192E72A5D}"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1109068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912017-64CB-4478-987A-CB9B37116B5F}" type="datetime1">
              <a:rPr lang="tr-TR" smtClean="0"/>
              <a:t>23.03.2018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329223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3882EE-ACE9-4073-984A-10E52E7B62E8}" type="datetime1">
              <a:rPr lang="tr-TR" smtClean="0"/>
              <a:t>23.03.2018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24384807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9E93314-0F6B-454D-A5A0-CDA6688CAAA3}" type="datetime1">
              <a:rPr lang="tr-TR" smtClean="0"/>
              <a:t>23.03.2018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1246761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40B771E-8FEE-4024-8827-DD4F6BC56620}"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5555166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0DD5BA-B38D-4E58-B688-D582FA49B006}" type="datetime1">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182EC1-FBBE-40DF-B801-1F14ABD10C59}" type="slidenum">
              <a:rPr lang="tr-TR" smtClean="0"/>
              <a:t>‹#›</a:t>
            </a:fld>
            <a:endParaRPr lang="tr-TR"/>
          </a:p>
        </p:txBody>
      </p:sp>
    </p:spTree>
    <p:extLst>
      <p:ext uri="{BB962C8B-B14F-4D97-AF65-F5344CB8AC3E}">
        <p14:creationId xmlns:p14="http://schemas.microsoft.com/office/powerpoint/2010/main" val="3941064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B5F87BA-4B35-4FBA-8147-35DC3EEEC304}" type="datetime1">
              <a:rPr lang="tr-TR" smtClean="0"/>
              <a:t>23.03.2018</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6182EC1-FBBE-40DF-B801-1F14ABD10C59}" type="slidenum">
              <a:rPr lang="tr-TR" smtClean="0"/>
              <a:t>‹#›</a:t>
            </a:fld>
            <a:endParaRPr lang="tr-TR"/>
          </a:p>
        </p:txBody>
      </p:sp>
    </p:spTree>
    <p:extLst>
      <p:ext uri="{BB962C8B-B14F-4D97-AF65-F5344CB8AC3E}">
        <p14:creationId xmlns:p14="http://schemas.microsoft.com/office/powerpoint/2010/main" val="151548278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TAEKWONDO</a:t>
            </a:r>
            <a:endParaRPr lang="tr-TR" dirty="0"/>
          </a:p>
        </p:txBody>
      </p:sp>
      <p:sp>
        <p:nvSpPr>
          <p:cNvPr id="3" name="Alt Başlık 2"/>
          <p:cNvSpPr>
            <a:spLocks noGrp="1"/>
          </p:cNvSpPr>
          <p:nvPr>
            <p:ph type="subTitle" idx="1"/>
          </p:nvPr>
        </p:nvSpPr>
        <p:spPr/>
        <p:txBody>
          <a:bodyPr/>
          <a:lstStyle/>
          <a:p>
            <a:endParaRPr lang="tr-TR"/>
          </a:p>
        </p:txBody>
      </p:sp>
      <p:sp>
        <p:nvSpPr>
          <p:cNvPr id="4" name="Slayt Numarası Yer Tutucusu 3"/>
          <p:cNvSpPr>
            <a:spLocks noGrp="1"/>
          </p:cNvSpPr>
          <p:nvPr>
            <p:ph type="sldNum" sz="quarter" idx="12"/>
          </p:nvPr>
        </p:nvSpPr>
        <p:spPr/>
        <p:txBody>
          <a:bodyPr/>
          <a:lstStyle/>
          <a:p>
            <a:fld id="{86182EC1-FBBE-40DF-B801-1F14ABD10C59}" type="slidenum">
              <a:rPr lang="tr-TR" smtClean="0"/>
              <a:t>1</a:t>
            </a:fld>
            <a:endParaRPr lang="tr-TR"/>
          </a:p>
        </p:txBody>
      </p:sp>
    </p:spTree>
    <p:extLst>
      <p:ext uri="{BB962C8B-B14F-4D97-AF65-F5344CB8AC3E}">
        <p14:creationId xmlns:p14="http://schemas.microsoft.com/office/powerpoint/2010/main" val="11314704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NEDİR ?</a:t>
            </a:r>
            <a:endParaRPr lang="tr-TR" dirty="0"/>
          </a:p>
        </p:txBody>
      </p:sp>
      <p:sp>
        <p:nvSpPr>
          <p:cNvPr id="3" name="İçerik Yer Tutucusu 2"/>
          <p:cNvSpPr>
            <a:spLocks noGrp="1"/>
          </p:cNvSpPr>
          <p:nvPr>
            <p:ph idx="1"/>
          </p:nvPr>
        </p:nvSpPr>
        <p:spPr/>
        <p:txBody>
          <a:bodyPr>
            <a:normAutofit/>
          </a:bodyPr>
          <a:lstStyle/>
          <a:p>
            <a:r>
              <a:rPr lang="tr-TR" sz="1800" dirty="0"/>
              <a:t>Mantığın dövüş sanatı olarak tabir edebileceğimiz </a:t>
            </a:r>
            <a:r>
              <a:rPr lang="tr-TR" sz="1800" dirty="0" err="1"/>
              <a:t>Taekwon-Do,kelime</a:t>
            </a:r>
            <a:r>
              <a:rPr lang="tr-TR" sz="1800" dirty="0"/>
              <a:t> olarak el ve ayakla yapılan vuruşların </a:t>
            </a:r>
            <a:r>
              <a:rPr lang="tr-TR" sz="1800" dirty="0" err="1"/>
              <a:t>ilmi,felsefesi</a:t>
            </a:r>
            <a:r>
              <a:rPr lang="tr-TR" sz="1800" dirty="0"/>
              <a:t> anlamına </a:t>
            </a:r>
            <a:r>
              <a:rPr lang="tr-TR" sz="1800" dirty="0" err="1"/>
              <a:t>gelir.Bunu</a:t>
            </a:r>
            <a:r>
              <a:rPr lang="tr-TR" sz="1800" dirty="0"/>
              <a:t> şöyle açıklayabiliriz.</a:t>
            </a:r>
          </a:p>
          <a:p>
            <a:r>
              <a:rPr lang="tr-TR" sz="1800" dirty="0" err="1"/>
              <a:t>TAE.Ayak</a:t>
            </a:r>
            <a:r>
              <a:rPr lang="tr-TR" sz="1800" dirty="0"/>
              <a:t> vuruşları, </a:t>
            </a:r>
          </a:p>
          <a:p>
            <a:r>
              <a:rPr lang="tr-TR" sz="1800" dirty="0"/>
              <a:t>KWON: el vuruşları   </a:t>
            </a:r>
          </a:p>
          <a:p>
            <a:r>
              <a:rPr lang="tr-TR" sz="1800" dirty="0" err="1"/>
              <a:t>Do.ise</a:t>
            </a:r>
            <a:r>
              <a:rPr lang="tr-TR" sz="1800" dirty="0"/>
              <a:t> bu dövüş sanatının tatbiki esnasındaki izlenilecek yolun ve dövüşün felsefesi değerlerinin </a:t>
            </a:r>
            <a:r>
              <a:rPr lang="tr-TR" sz="1800" dirty="0" smtClean="0"/>
              <a:t>genel adıdır. </a:t>
            </a:r>
            <a:endParaRPr lang="tr-TR" sz="1000" dirty="0"/>
          </a:p>
        </p:txBody>
      </p:sp>
      <p:sp>
        <p:nvSpPr>
          <p:cNvPr id="4" name="Slayt Numarası Yer Tutucusu 3"/>
          <p:cNvSpPr>
            <a:spLocks noGrp="1"/>
          </p:cNvSpPr>
          <p:nvPr>
            <p:ph type="sldNum" sz="quarter" idx="12"/>
          </p:nvPr>
        </p:nvSpPr>
        <p:spPr/>
        <p:txBody>
          <a:bodyPr/>
          <a:lstStyle/>
          <a:p>
            <a:fld id="{86182EC1-FBBE-40DF-B801-1F14ABD10C59}" type="slidenum">
              <a:rPr lang="tr-TR" smtClean="0"/>
              <a:t>2</a:t>
            </a:fld>
            <a:endParaRPr lang="tr-TR"/>
          </a:p>
        </p:txBody>
      </p:sp>
    </p:spTree>
    <p:extLst>
      <p:ext uri="{BB962C8B-B14F-4D97-AF65-F5344CB8AC3E}">
        <p14:creationId xmlns:p14="http://schemas.microsoft.com/office/powerpoint/2010/main" val="22369595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KAÇ KISIMDAN OLUŞUR ?</a:t>
            </a:r>
            <a:endParaRPr lang="tr-TR" dirty="0"/>
          </a:p>
        </p:txBody>
      </p:sp>
      <p:sp>
        <p:nvSpPr>
          <p:cNvPr id="3" name="İçerik Yer Tutucusu 2"/>
          <p:cNvSpPr>
            <a:spLocks noGrp="1"/>
          </p:cNvSpPr>
          <p:nvPr>
            <p:ph idx="1"/>
          </p:nvPr>
        </p:nvSpPr>
        <p:spPr/>
        <p:txBody>
          <a:bodyPr>
            <a:normAutofit/>
          </a:bodyPr>
          <a:lstStyle/>
          <a:p>
            <a:endParaRPr lang="tr-TR" sz="1000" dirty="0"/>
          </a:p>
          <a:p>
            <a:r>
              <a:rPr lang="tr-TR" sz="1600" dirty="0" smtClean="0"/>
              <a:t>TAEKWONDO BİRKAÇ KISIMDAN OLUŞUR.</a:t>
            </a:r>
            <a:endParaRPr lang="tr-TR" sz="1600" dirty="0"/>
          </a:p>
        </p:txBody>
      </p:sp>
      <p:sp>
        <p:nvSpPr>
          <p:cNvPr id="4" name="Slayt Numarası Yer Tutucusu 3"/>
          <p:cNvSpPr>
            <a:spLocks noGrp="1"/>
          </p:cNvSpPr>
          <p:nvPr>
            <p:ph type="sldNum" sz="quarter" idx="12"/>
          </p:nvPr>
        </p:nvSpPr>
        <p:spPr/>
        <p:txBody>
          <a:bodyPr/>
          <a:lstStyle/>
          <a:p>
            <a:fld id="{86182EC1-FBBE-40DF-B801-1F14ABD10C59}" type="slidenum">
              <a:rPr lang="tr-TR" smtClean="0"/>
              <a:t>3</a:t>
            </a:fld>
            <a:endParaRPr lang="tr-TR"/>
          </a:p>
        </p:txBody>
      </p:sp>
      <p:sp>
        <p:nvSpPr>
          <p:cNvPr id="5" name="Dikdörtgen 4">
            <a:hlinkClick r:id="rId2" action="ppaction://hlinksldjump"/>
          </p:cNvPr>
          <p:cNvSpPr/>
          <p:nvPr/>
        </p:nvSpPr>
        <p:spPr>
          <a:xfrm>
            <a:off x="924034" y="3000206"/>
            <a:ext cx="1305098" cy="590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POOMSE</a:t>
            </a:r>
            <a:endParaRPr lang="tr-TR" dirty="0"/>
          </a:p>
        </p:txBody>
      </p:sp>
      <p:sp>
        <p:nvSpPr>
          <p:cNvPr id="6" name="Dikdörtgen 5">
            <a:hlinkClick r:id="rId3" action="ppaction://hlinksldjump"/>
          </p:cNvPr>
          <p:cNvSpPr/>
          <p:nvPr/>
        </p:nvSpPr>
        <p:spPr>
          <a:xfrm>
            <a:off x="924034" y="4576155"/>
            <a:ext cx="1305098" cy="581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HYANK</a:t>
            </a:r>
            <a:endParaRPr lang="tr-TR" dirty="0"/>
          </a:p>
        </p:txBody>
      </p:sp>
      <p:sp>
        <p:nvSpPr>
          <p:cNvPr id="7" name="Dikdörtgen 6">
            <a:hlinkClick r:id="rId4" action="ppaction://hlinksldjump"/>
          </p:cNvPr>
          <p:cNvSpPr/>
          <p:nvPr/>
        </p:nvSpPr>
        <p:spPr>
          <a:xfrm>
            <a:off x="924035" y="3798015"/>
            <a:ext cx="1305098" cy="581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MÜSABAKA</a:t>
            </a:r>
            <a:endParaRPr lang="tr-TR" dirty="0"/>
          </a:p>
        </p:txBody>
      </p:sp>
      <p:sp>
        <p:nvSpPr>
          <p:cNvPr id="8" name="Dikdörtgen 7">
            <a:hlinkClick r:id="rId3" action="ppaction://hlinksldjump"/>
          </p:cNvPr>
          <p:cNvSpPr/>
          <p:nvPr/>
        </p:nvSpPr>
        <p:spPr>
          <a:xfrm>
            <a:off x="924034" y="5354296"/>
            <a:ext cx="1305098" cy="55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KIRIŞ</a:t>
            </a:r>
            <a:endParaRPr lang="tr-TR" dirty="0"/>
          </a:p>
        </p:txBody>
      </p:sp>
      <p:sp>
        <p:nvSpPr>
          <p:cNvPr id="9" name="Metin kutusu 8"/>
          <p:cNvSpPr txBox="1"/>
          <p:nvPr/>
        </p:nvSpPr>
        <p:spPr>
          <a:xfrm>
            <a:off x="2250104" y="4576155"/>
            <a:ext cx="6474293" cy="646331"/>
          </a:xfrm>
          <a:prstGeom prst="rect">
            <a:avLst/>
          </a:prstGeom>
          <a:noFill/>
        </p:spPr>
        <p:txBody>
          <a:bodyPr wrap="square" rtlCol="0">
            <a:spAutoFit/>
          </a:bodyPr>
          <a:lstStyle/>
          <a:p>
            <a:r>
              <a:rPr lang="tr-TR" dirty="0" smtClean="0"/>
              <a:t>Temel teknik </a:t>
            </a:r>
            <a:r>
              <a:rPr lang="tr-TR" dirty="0" err="1" smtClean="0"/>
              <a:t>kuralları,kültür</a:t>
            </a:r>
            <a:r>
              <a:rPr lang="tr-TR" dirty="0" smtClean="0"/>
              <a:t> fizik, temel teknik </a:t>
            </a:r>
            <a:r>
              <a:rPr lang="tr-TR" dirty="0" err="1" smtClean="0"/>
              <a:t>çalışması,ellik</a:t>
            </a:r>
            <a:r>
              <a:rPr lang="tr-TR" dirty="0" smtClean="0"/>
              <a:t> </a:t>
            </a:r>
            <a:r>
              <a:rPr lang="tr-TR" dirty="0" err="1" smtClean="0"/>
              <a:t>çalışması,ikili</a:t>
            </a:r>
            <a:r>
              <a:rPr lang="tr-TR" dirty="0" smtClean="0"/>
              <a:t> çalışma</a:t>
            </a:r>
            <a:endParaRPr lang="tr-TR" dirty="0"/>
          </a:p>
        </p:txBody>
      </p:sp>
    </p:spTree>
    <p:extLst>
      <p:ext uri="{BB962C8B-B14F-4D97-AF65-F5344CB8AC3E}">
        <p14:creationId xmlns:p14="http://schemas.microsoft.com/office/powerpoint/2010/main" val="5833251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POOMSE</a:t>
            </a:r>
            <a:endParaRPr lang="tr-TR" dirty="0"/>
          </a:p>
        </p:txBody>
      </p:sp>
      <p:sp>
        <p:nvSpPr>
          <p:cNvPr id="3" name="İçerik Yer Tutucusu 2"/>
          <p:cNvSpPr>
            <a:spLocks noGrp="1"/>
          </p:cNvSpPr>
          <p:nvPr>
            <p:ph idx="1"/>
          </p:nvPr>
        </p:nvSpPr>
        <p:spPr/>
        <p:txBody>
          <a:bodyPr/>
          <a:lstStyle/>
          <a:p>
            <a:r>
              <a:rPr lang="tr-TR" dirty="0"/>
              <a:t>POOMSE ÇALIŞMASI VÜCUDUNUZU SERİ HAREKETLERDE NASIL KONTROL EDECEĞİNİZİ ÖĞRETEN BİR ÇALIŞMA TİPİDİR.POOMSE HER ZAMAN VAR OLAN BİR DÜŞMANA KARŞI YAPILIR.ASLINDA TAEKWONDO POOMSE LERİ HAYALİ BİR RAKİPLE YAPILAN BİR ÇEŞİT MÜSABAKA VEYA DÖVÜŞTÜR.</a:t>
            </a:r>
          </a:p>
        </p:txBody>
      </p:sp>
      <p:sp>
        <p:nvSpPr>
          <p:cNvPr id="4" name="Slayt Numarası Yer Tutucusu 3"/>
          <p:cNvSpPr>
            <a:spLocks noGrp="1"/>
          </p:cNvSpPr>
          <p:nvPr>
            <p:ph type="sldNum" sz="quarter" idx="12"/>
          </p:nvPr>
        </p:nvSpPr>
        <p:spPr/>
        <p:txBody>
          <a:bodyPr/>
          <a:lstStyle/>
          <a:p>
            <a:fld id="{86182EC1-FBBE-40DF-B801-1F14ABD10C59}" type="slidenum">
              <a:rPr lang="tr-TR" smtClean="0"/>
              <a:t>4</a:t>
            </a:fld>
            <a:endParaRPr lang="tr-TR"/>
          </a:p>
        </p:txBody>
      </p:sp>
    </p:spTree>
    <p:extLst>
      <p:ext uri="{BB962C8B-B14F-4D97-AF65-F5344CB8AC3E}">
        <p14:creationId xmlns:p14="http://schemas.microsoft.com/office/powerpoint/2010/main" val="3841342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POOMSE</a:t>
            </a:r>
            <a:endParaRPr lang="tr-TR" dirty="0"/>
          </a:p>
        </p:txBody>
      </p:sp>
      <p:sp>
        <p:nvSpPr>
          <p:cNvPr id="5" name="Slayt Numarası Yer Tutucusu 4"/>
          <p:cNvSpPr>
            <a:spLocks noGrp="1"/>
          </p:cNvSpPr>
          <p:nvPr>
            <p:ph type="sldNum" sz="quarter" idx="12"/>
          </p:nvPr>
        </p:nvSpPr>
        <p:spPr/>
        <p:txBody>
          <a:bodyPr/>
          <a:lstStyle/>
          <a:p>
            <a:fld id="{86182EC1-FBBE-40DF-B801-1F14ABD10C59}" type="slidenum">
              <a:rPr lang="tr-TR" smtClean="0"/>
              <a:t>5</a:t>
            </a:fld>
            <a:endParaRPr lang="tr-TR"/>
          </a:p>
        </p:txBody>
      </p:sp>
      <p:sp>
        <p:nvSpPr>
          <p:cNvPr id="7" name="İçerik Yer Tutucusu 6"/>
          <p:cNvSpPr>
            <a:spLocks noGrp="1"/>
          </p:cNvSpPr>
          <p:nvPr>
            <p:ph idx="1"/>
          </p:nvPr>
        </p:nvSpPr>
        <p:spPr/>
        <p:txBody>
          <a:bodyPr/>
          <a:lstStyle/>
          <a:p>
            <a:endParaRPr lang="tr-TR"/>
          </a:p>
        </p:txBody>
      </p:sp>
    </p:spTree>
    <p:extLst>
      <p:ext uri="{BB962C8B-B14F-4D97-AF65-F5344CB8AC3E}">
        <p14:creationId xmlns:p14="http://schemas.microsoft.com/office/powerpoint/2010/main" val="31568740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İHTARA NEDEN OLAN KURALLAR</a:t>
            </a:r>
            <a:endParaRPr lang="tr-TR" dirty="0"/>
          </a:p>
        </p:txBody>
      </p:sp>
      <p:sp>
        <p:nvSpPr>
          <p:cNvPr id="3" name="İçerik Yer Tutucusu 2"/>
          <p:cNvSpPr>
            <a:spLocks noGrp="1"/>
          </p:cNvSpPr>
          <p:nvPr>
            <p:ph idx="1"/>
          </p:nvPr>
        </p:nvSpPr>
        <p:spPr/>
        <p:txBody>
          <a:bodyPr/>
          <a:lstStyle/>
          <a:p>
            <a:r>
              <a:rPr lang="tr-TR" dirty="0" smtClean="0"/>
              <a:t>Rakibe sırtına dönüp kaçmak.</a:t>
            </a:r>
          </a:p>
          <a:p>
            <a:r>
              <a:rPr lang="tr-TR" dirty="0" smtClean="0"/>
              <a:t>El ile rakibin yüzüne vurmak.</a:t>
            </a:r>
          </a:p>
          <a:p>
            <a:r>
              <a:rPr lang="tr-TR" dirty="0" smtClean="0"/>
              <a:t>Rakibin belden aşağısına vurmak.</a:t>
            </a:r>
          </a:p>
          <a:p>
            <a:r>
              <a:rPr lang="tr-TR" dirty="0" smtClean="0"/>
              <a:t>Diz ile vurmak.</a:t>
            </a:r>
          </a:p>
          <a:p>
            <a:r>
              <a:rPr lang="tr-TR" dirty="0" err="1" smtClean="0"/>
              <a:t>İtmek,tutmak,sarılmak,yere</a:t>
            </a:r>
            <a:r>
              <a:rPr lang="tr-TR" dirty="0" smtClean="0"/>
              <a:t> düşmek.</a:t>
            </a:r>
          </a:p>
          <a:p>
            <a:r>
              <a:rPr lang="tr-TR" dirty="0" smtClean="0"/>
              <a:t>Sakatlanma numarası yapmak.</a:t>
            </a:r>
            <a:endParaRPr lang="tr-TR" dirty="0"/>
          </a:p>
        </p:txBody>
      </p:sp>
      <p:sp>
        <p:nvSpPr>
          <p:cNvPr id="4" name="Slayt Numarası Yer Tutucusu 3"/>
          <p:cNvSpPr>
            <a:spLocks noGrp="1"/>
          </p:cNvSpPr>
          <p:nvPr>
            <p:ph type="sldNum" sz="quarter" idx="12"/>
          </p:nvPr>
        </p:nvSpPr>
        <p:spPr/>
        <p:txBody>
          <a:bodyPr/>
          <a:lstStyle/>
          <a:p>
            <a:fld id="{86182EC1-FBBE-40DF-B801-1F14ABD10C59}" type="slidenum">
              <a:rPr lang="tr-TR" smtClean="0"/>
              <a:t>6</a:t>
            </a:fld>
            <a:endParaRPr lang="tr-TR"/>
          </a:p>
        </p:txBody>
      </p:sp>
    </p:spTree>
    <p:extLst>
      <p:ext uri="{BB962C8B-B14F-4D97-AF65-F5344CB8AC3E}">
        <p14:creationId xmlns:p14="http://schemas.microsoft.com/office/powerpoint/2010/main" val="2780885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PUAN GETİREN İHTARLAR</a:t>
            </a:r>
            <a:endParaRPr lang="tr-TR" dirty="0"/>
          </a:p>
        </p:txBody>
      </p:sp>
      <p:sp>
        <p:nvSpPr>
          <p:cNvPr id="3" name="İçerik Yer Tutucusu 2"/>
          <p:cNvSpPr>
            <a:spLocks noGrp="1"/>
          </p:cNvSpPr>
          <p:nvPr>
            <p:ph idx="1"/>
          </p:nvPr>
        </p:nvSpPr>
        <p:spPr/>
        <p:txBody>
          <a:bodyPr/>
          <a:lstStyle/>
          <a:p>
            <a:r>
              <a:rPr lang="tr-TR" dirty="0" err="1"/>
              <a:t>Tatami</a:t>
            </a:r>
            <a:r>
              <a:rPr lang="tr-TR" dirty="0"/>
              <a:t> dışına çıkmak</a:t>
            </a:r>
            <a:r>
              <a:rPr lang="tr-TR" dirty="0" smtClean="0"/>
              <a:t>.</a:t>
            </a:r>
          </a:p>
          <a:p>
            <a:r>
              <a:rPr lang="tr-TR" dirty="0" smtClean="0"/>
              <a:t>Yere düşen rakibe vurmak.</a:t>
            </a:r>
          </a:p>
          <a:p>
            <a:r>
              <a:rPr lang="tr-TR" dirty="0" smtClean="0"/>
              <a:t>«Ayrıl» komutundan sonra müsabakayı sürdürmek.</a:t>
            </a:r>
          </a:p>
          <a:p>
            <a:r>
              <a:rPr lang="tr-TR" dirty="0" smtClean="0"/>
              <a:t>Rakibi bilerek sakatlamak.</a:t>
            </a:r>
            <a:endParaRPr lang="tr-TR" dirty="0"/>
          </a:p>
          <a:p>
            <a:endParaRPr lang="tr-TR" dirty="0"/>
          </a:p>
        </p:txBody>
      </p:sp>
      <p:sp>
        <p:nvSpPr>
          <p:cNvPr id="4" name="Slayt Numarası Yer Tutucusu 3"/>
          <p:cNvSpPr>
            <a:spLocks noGrp="1"/>
          </p:cNvSpPr>
          <p:nvPr>
            <p:ph type="sldNum" sz="quarter" idx="12"/>
          </p:nvPr>
        </p:nvSpPr>
        <p:spPr/>
        <p:txBody>
          <a:bodyPr/>
          <a:lstStyle/>
          <a:p>
            <a:fld id="{86182EC1-FBBE-40DF-B801-1F14ABD10C59}" type="slidenum">
              <a:rPr lang="tr-TR" smtClean="0"/>
              <a:t>7</a:t>
            </a:fld>
            <a:endParaRPr lang="tr-TR"/>
          </a:p>
        </p:txBody>
      </p:sp>
    </p:spTree>
    <p:extLst>
      <p:ext uri="{BB962C8B-B14F-4D97-AF65-F5344CB8AC3E}">
        <p14:creationId xmlns:p14="http://schemas.microsoft.com/office/powerpoint/2010/main" val="5038155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YANG-YİN</a:t>
            </a:r>
            <a:endParaRPr lang="tr-TR" dirty="0"/>
          </a:p>
        </p:txBody>
      </p:sp>
      <p:sp>
        <p:nvSpPr>
          <p:cNvPr id="3" name="İçerik Yer Tutucusu 2"/>
          <p:cNvSpPr>
            <a:spLocks noGrp="1"/>
          </p:cNvSpPr>
          <p:nvPr>
            <p:ph idx="1"/>
          </p:nvPr>
        </p:nvSpPr>
        <p:spPr/>
        <p:txBody>
          <a:bodyPr/>
          <a:lstStyle/>
          <a:p>
            <a:r>
              <a:rPr lang="tr-TR" dirty="0"/>
              <a:t>YİN </a:t>
            </a:r>
          </a:p>
          <a:p>
            <a:pPr marL="0" indent="0">
              <a:buNone/>
            </a:pPr>
            <a:r>
              <a:rPr lang="tr-TR" dirty="0"/>
              <a:t>Karanlık, ölüm, gece, negatif, soğuk, kadın, pasif, yumuşak, kış vs.</a:t>
            </a:r>
          </a:p>
          <a:p>
            <a:r>
              <a:rPr lang="tr-TR" dirty="0"/>
              <a:t>YANG</a:t>
            </a:r>
          </a:p>
          <a:p>
            <a:pPr marL="0" indent="0">
              <a:buNone/>
            </a:pPr>
            <a:r>
              <a:rPr lang="tr-TR" dirty="0"/>
              <a:t>Işık (aydınlık), yaşam, gündüz, pozitif, sıcak, erkek, aktif, sert, yaz vs.</a:t>
            </a:r>
          </a:p>
          <a:p>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8353" y="4362795"/>
            <a:ext cx="2146069" cy="2146069"/>
          </a:xfrm>
          <a:prstGeom prst="rect">
            <a:avLst/>
          </a:prstGeom>
        </p:spPr>
      </p:pic>
      <p:sp>
        <p:nvSpPr>
          <p:cNvPr id="5" name="Slayt Numarası Yer Tutucusu 4"/>
          <p:cNvSpPr>
            <a:spLocks noGrp="1"/>
          </p:cNvSpPr>
          <p:nvPr>
            <p:ph type="sldNum" sz="quarter" idx="12"/>
          </p:nvPr>
        </p:nvSpPr>
        <p:spPr/>
        <p:txBody>
          <a:bodyPr/>
          <a:lstStyle/>
          <a:p>
            <a:fld id="{86182EC1-FBBE-40DF-B801-1F14ABD10C59}" type="slidenum">
              <a:rPr lang="tr-TR" smtClean="0"/>
              <a:t>8</a:t>
            </a:fld>
            <a:endParaRPr lang="tr-TR"/>
          </a:p>
        </p:txBody>
      </p:sp>
    </p:spTree>
    <p:extLst>
      <p:ext uri="{BB962C8B-B14F-4D97-AF65-F5344CB8AC3E}">
        <p14:creationId xmlns:p14="http://schemas.microsoft.com/office/powerpoint/2010/main" val="34590148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TAEKWONDO MÜSABAKASI</a:t>
            </a:r>
            <a:endParaRPr lang="tr-TR" dirty="0"/>
          </a:p>
        </p:txBody>
      </p:sp>
      <p:sp>
        <p:nvSpPr>
          <p:cNvPr id="9" name="Slayt Numarası Yer Tutucusu 8"/>
          <p:cNvSpPr>
            <a:spLocks noGrp="1"/>
          </p:cNvSpPr>
          <p:nvPr>
            <p:ph type="sldNum" sz="quarter" idx="12"/>
          </p:nvPr>
        </p:nvSpPr>
        <p:spPr/>
        <p:txBody>
          <a:bodyPr/>
          <a:lstStyle/>
          <a:p>
            <a:fld id="{86182EC1-FBBE-40DF-B801-1F14ABD10C59}" type="slidenum">
              <a:rPr lang="tr-TR" smtClean="0"/>
              <a:t>9</a:t>
            </a:fld>
            <a:endParaRPr lang="tr-TR"/>
          </a:p>
        </p:txBody>
      </p:sp>
      <p:sp>
        <p:nvSpPr>
          <p:cNvPr id="10" name="İçerik Yer Tutucusu 9"/>
          <p:cNvSpPr>
            <a:spLocks noGrp="1"/>
          </p:cNvSpPr>
          <p:nvPr>
            <p:ph idx="1"/>
          </p:nvPr>
        </p:nvSpPr>
        <p:spPr/>
        <p:txBody>
          <a:bodyPr/>
          <a:lstStyle/>
          <a:p>
            <a:endParaRPr lang="tr-TR"/>
          </a:p>
        </p:txBody>
      </p:sp>
    </p:spTree>
    <p:extLst>
      <p:ext uri="{BB962C8B-B14F-4D97-AF65-F5344CB8AC3E}">
        <p14:creationId xmlns:p14="http://schemas.microsoft.com/office/powerpoint/2010/main" val="910003765"/>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55</TotalTime>
  <Words>213</Words>
  <Application>Microsoft Office PowerPoint</Application>
  <PresentationFormat>Geniş ekran</PresentationFormat>
  <Paragraphs>44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Trebuchet MS</vt:lpstr>
      <vt:lpstr>Berlin</vt:lpstr>
      <vt:lpstr>TAEKWONDO</vt:lpstr>
      <vt:lpstr>NEDİR ?</vt:lpstr>
      <vt:lpstr>KAÇ KISIMDAN OLUŞUR ?</vt:lpstr>
      <vt:lpstr>POOMSE</vt:lpstr>
      <vt:lpstr>POOMSE</vt:lpstr>
      <vt:lpstr>İHTARA NEDEN OLAN KURALLAR</vt:lpstr>
      <vt:lpstr>-1 PUAN GETİREN İHTARLAR</vt:lpstr>
      <vt:lpstr>YANG-YİN</vt:lpstr>
      <vt:lpstr>TAEKWONDO MÜSABAKASI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TAEKWONDO</dc:title>
  <dc:creator>EGITIM_LAB_1</dc:creator>
  <cp:lastModifiedBy>EGITIM_LAB_1</cp:lastModifiedBy>
  <cp:revision>9</cp:revision>
  <dcterms:created xsi:type="dcterms:W3CDTF">2018-03-23T13:23:45Z</dcterms:created>
  <dcterms:modified xsi:type="dcterms:W3CDTF">2018-03-23T14:19:32Z</dcterms:modified>
</cp:coreProperties>
</file>